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5" r:id="rId3"/>
    <p:sldId id="272" r:id="rId4"/>
    <p:sldId id="258" r:id="rId5"/>
    <p:sldId id="266" r:id="rId6"/>
    <p:sldId id="267" r:id="rId7"/>
    <p:sldId id="260" r:id="rId8"/>
    <p:sldId id="269" r:id="rId9"/>
    <p:sldId id="273" r:id="rId10"/>
    <p:sldId id="275" r:id="rId11"/>
    <p:sldId id="276" r:id="rId12"/>
    <p:sldId id="278" r:id="rId13"/>
    <p:sldId id="279" r:id="rId14"/>
    <p:sldId id="280" r:id="rId15"/>
    <p:sldId id="291" r:id="rId16"/>
    <p:sldId id="292" r:id="rId17"/>
    <p:sldId id="293" r:id="rId18"/>
    <p:sldId id="294" r:id="rId19"/>
    <p:sldId id="296" r:id="rId20"/>
    <p:sldId id="308" r:id="rId21"/>
    <p:sldId id="310" r:id="rId22"/>
    <p:sldId id="313" r:id="rId23"/>
    <p:sldId id="314" r:id="rId24"/>
    <p:sldId id="315" r:id="rId25"/>
    <p:sldId id="311" r:id="rId26"/>
    <p:sldId id="309" r:id="rId27"/>
    <p:sldId id="316" r:id="rId28"/>
    <p:sldId id="317" r:id="rId29"/>
    <p:sldId id="312" r:id="rId30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Product Sans" panose="020B0604020202020204" charset="0"/>
      <p:regular r:id="rId37"/>
      <p:bold r:id="rId38"/>
      <p:italic r:id="rId39"/>
      <p:boldItalic r:id="rId40"/>
    </p:embeddedFont>
    <p:embeddedFont>
      <p:font typeface="Raleway Light" panose="020B0604020202020204" charset="0"/>
      <p:regular r:id="rId41"/>
      <p:italic r:id="rId42"/>
    </p:embeddedFont>
    <p:embeddedFont>
      <p:font typeface="Segoe UI Light" panose="020B0502040204020203" pitchFamily="34" charset="0"/>
      <p:regular r:id="rId43"/>
      <p:italic r:id="rId44"/>
    </p:embeddedFont>
    <p:embeddedFont>
      <p:font typeface="Segoe UI Semibold" panose="020B0702040204020203" pitchFamily="34" charset="0"/>
      <p:bold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729" autoAdjust="0"/>
  </p:normalViewPr>
  <p:slideViewPr>
    <p:cSldViewPr snapToGrid="0" showGuides="1">
      <p:cViewPr>
        <p:scale>
          <a:sx n="50" d="100"/>
          <a:sy n="50" d="100"/>
        </p:scale>
        <p:origin x="2184" y="12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B844-C9B5-4F01-8C52-DC7F4A245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9C884-4071-42B9-A7AD-02BCFE138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A44A3-B44E-4258-9F9E-E3FC22A5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9284-1E79-4EA9-9F88-E9311A57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CC8F3-0904-45C8-8842-7B7C447F0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2211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CA561-FE6A-45F7-B406-37CF30C1C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AB1197-2949-4DB6-BE04-9CB578D7B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8F312-1634-46D0-BA7E-ADDA34DD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19947-8395-45D7-AE51-109A53B9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530E9-54D1-4CE7-B997-1B09FDFB0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604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0B433F-BD7B-4103-BDA8-425A8E1CD7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4C616-C18A-474F-8F02-AA8F26A773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100D4-473C-4E57-AE54-2A85319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37FE6-3994-4A98-B029-50130F75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96964-A2E5-4262-BDD6-04396C480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12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B669-830E-4D5F-A2F6-1A66A8FD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41A2-E910-46E9-BFC8-EB1ECB7F0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182FB-A1BA-4F4A-B0E2-5D83A0AFF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B7F3D-2EAD-40AE-95F1-47ED5C828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F9B29-C8FE-4E91-88DD-85C47C8DA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692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634B-5211-4C41-A9BB-465742D62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2188B-EB90-4714-8111-9326B17FC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E479B-A34E-47AD-AD0E-9CBDE553B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6CCA6-D4F8-45EB-8D11-46CC6C529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78535-ACFE-4D55-8C98-BDAEB5E4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6939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0725-AD37-4D1B-A2ED-F5AE3DC7D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37ED6-74E3-4249-ABA1-C7C11CF75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A2E9E-C083-4F73-B582-6D48F39CF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E09D3-7EBE-4E1D-9EA7-30F53BF3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A46B5-9C45-44A7-96F7-0C13DD043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EB6C3-6F84-4D69-930A-1E0F68FD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57173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4B3A1-EF51-4E27-8B61-1BC3D8F4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E0BAC-341A-42EE-8B02-EE6F35757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F514C2-4F9B-43D7-9B57-F6A3EA79C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0C4B1-8887-452C-BEB2-233EEBA412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C6D6E-8E34-4BE9-9C24-7CA0537CE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D332D6-620B-46CA-B81D-E29FC72C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6C120-A6B6-4177-9114-69FCF4A5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093B2-2E85-4E6B-B56E-AD957D590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54270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25B8-DB80-4202-940A-80E8425D5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C499DA-10F1-471D-9B64-87F72890F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4E351-20E2-4855-80A0-9690F1B8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BBBC6-601C-4B81-9E52-D51283D8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2009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F8D0D7-7EB5-41DF-A4CC-E460288E1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F1B25-5DC8-422E-BCDE-EBE0191A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9FB01-A8D3-42F6-A45B-3CA761DC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82282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1C38-8A92-4847-B774-C585444C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19AD-2B1A-418B-9B2A-05E3913C4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43FA9-8821-403F-A9CD-1D416F555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35963-D943-4CBC-915A-19D1FCA6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FF66A-B8AE-427E-A7E8-0B6EEA3F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F5323-B9D7-47C0-B91F-55336E3E0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8085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7DFB-2A0D-4B20-AE5F-22D9F98C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95083D-495E-4FC5-9C64-692DD6C33C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37061-0EDB-4D66-A2C2-CBE743402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5B640-9952-4CC9-B8CC-5D97D1B68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B7DFC-83C1-4A5F-90E4-C2690DDD8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28DD8-D1C1-40EE-B849-B8C53D72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7082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C79135-ED4B-4C74-9F0A-A239047EA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CF66D-5EF6-4F12-AA39-F05AF5D20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B98F9-C640-42A6-B230-EA7626F398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D316E-56ED-414A-B2EE-52A3AA557585}" type="datetimeFigureOut">
              <a:rPr lang="en-PH" smtClean="0"/>
              <a:t>17/09/2019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2D6DD-EA70-4A4D-A5D9-04AEF8A60E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9AA1D-2C92-4D84-945E-EE6733971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533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b2AAvPGY_A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8dE-ERHcZzI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QRdwOJCK88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GWAZiWxvuE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yNC3cZiYxdY?feature=oembed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fFe3Bu748U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qwtBGmqgAk?feature=oembed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E6jVObvx6M?feature=oembed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TdM_7yxTiH0?feature=oembed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4qmS3C9w2I?feature=oembe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3vWtG1eZBTk?feature=oembe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9563"/>
            <a:ext cx="9144000" cy="238760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Coffee Vending Machines in School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51871"/>
            <a:ext cx="9144000" cy="69366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MERCADO </a:t>
            </a:r>
            <a:r>
              <a:rPr lang="en-PH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Rainer Maalik• </a:t>
            </a:r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DURANTE </a:t>
            </a:r>
            <a:r>
              <a:rPr lang="en-PH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Lorenz</a:t>
            </a:r>
          </a:p>
        </p:txBody>
      </p:sp>
    </p:spTree>
    <p:extLst>
      <p:ext uri="{BB962C8B-B14F-4D97-AF65-F5344CB8AC3E}">
        <p14:creationId xmlns:p14="http://schemas.microsoft.com/office/powerpoint/2010/main" val="972323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process of payment is very old-school. There’s a need for modernization and better efficiency.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process of getting a drink is quite stale and now there is a need for using modern features.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LIMITED USE OF FEATURES</a:t>
            </a:r>
          </a:p>
        </p:txBody>
      </p:sp>
    </p:spTree>
    <p:extLst>
      <p:ext uri="{BB962C8B-B14F-4D97-AF65-F5344CB8AC3E}">
        <p14:creationId xmlns:p14="http://schemas.microsoft.com/office/powerpoint/2010/main" val="1032823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to have a better way of accessing a coffee machine, for a coffee machine is only located at certain floors inside the school.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Coffee vending machines should be dispersed around different floors for better convenience.</a:t>
            </a:r>
            <a:endParaRPr lang="en-PH" sz="2800" dirty="0">
              <a:solidFill>
                <a:schemeClr val="tx1">
                  <a:lumMod val="75000"/>
                  <a:lumOff val="25000"/>
                </a:schemeClr>
              </a:solidFill>
              <a:latin typeface="Raleway Light" panose="020B04030301010600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LACK OF ACCESSIBLE COFFEE VENDING MACHINES</a:t>
            </a:r>
          </a:p>
        </p:txBody>
      </p:sp>
    </p:spTree>
    <p:extLst>
      <p:ext uri="{BB962C8B-B14F-4D97-AF65-F5344CB8AC3E}">
        <p14:creationId xmlns:p14="http://schemas.microsoft.com/office/powerpoint/2010/main" val="3247664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732F88-F5E4-4A1C-9B23-0DF7BD1A3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7315" y="-1290799"/>
            <a:ext cx="6857370" cy="943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4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AE0C61-AB63-4F86-97D2-5E92BE61B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6998" y="-1290918"/>
            <a:ext cx="6858003" cy="94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9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AE0C61-AB63-4F86-97D2-5E92BE61B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6999" y="-1290918"/>
            <a:ext cx="6858001" cy="943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43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F788BD63-57F6-44B7-82BE-9B8A17910E7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44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68C84A81-9F28-40A1-9BFD-7F5B2D9C28B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46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70495927-437F-4909-8EFF-4BFFEF28E7D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737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690CC57B-670D-4BA9-8732-90FF5E8CA15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00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9563"/>
            <a:ext cx="9144000" cy="238760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2</a:t>
            </a:r>
            <a:r>
              <a:rPr lang="en-PH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nd</a:t>
            </a:r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 Iteration</a:t>
            </a:r>
          </a:p>
        </p:txBody>
      </p:sp>
    </p:spTree>
    <p:extLst>
      <p:ext uri="{BB962C8B-B14F-4D97-AF65-F5344CB8AC3E}">
        <p14:creationId xmlns:p14="http://schemas.microsoft.com/office/powerpoint/2010/main" val="2506732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4EAB3F-18D4-4F1D-8AF0-65D37504AB6D}"/>
              </a:ext>
            </a:extLst>
          </p:cNvPr>
          <p:cNvSpPr/>
          <p:nvPr/>
        </p:nvSpPr>
        <p:spPr>
          <a:xfrm>
            <a:off x="230124" y="228600"/>
            <a:ext cx="11731752" cy="6400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E70B35-69F5-429E-A52D-08D826995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124" y="228600"/>
            <a:ext cx="11961876" cy="1645109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BA8A1DA-A6BE-4A1B-B903-9770C40538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452BDE-5573-427E-B0E2-578B860A1287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871828-6191-453A-BE82-F7CC687D0554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47AF10-BEC1-4074-9FBE-9567A674AA3D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66D7579-CD7F-4CE2-B98C-9342FB1574DE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36588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7659"/>
            <a:ext cx="6069496" cy="1581080"/>
          </a:xfrm>
        </p:spPr>
        <p:txBody>
          <a:bodyPr>
            <a:normAutofit/>
          </a:bodyPr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Changes made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147AA6B-A0C0-4E21-91FE-F6988743F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1322" y="2488855"/>
            <a:ext cx="9144000" cy="2023509"/>
          </a:xfrm>
        </p:spPr>
        <p:txBody>
          <a:bodyPr/>
          <a:lstStyle/>
          <a:p>
            <a:pPr lvl="0" algn="l"/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Coffee Vending Machine</a:t>
            </a:r>
          </a:p>
          <a:p>
            <a:pPr lvl="0" algn="just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 coin slot was added which also allowed different coins to be put inside the machine which will then be accepted as proper payment for the drinks.</a:t>
            </a:r>
            <a:endParaRPr lang="en-P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867686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1">
            <a:hlinkClick r:id="" action="ppaction://media"/>
            <a:extLst>
              <a:ext uri="{FF2B5EF4-FFF2-40B4-BE49-F238E27FC236}">
                <a16:creationId xmlns:a16="http://schemas.microsoft.com/office/drawing/2014/main" id="{1B9AD716-06F0-4850-8A45-8A4E585D436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0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2">
            <a:hlinkClick r:id="" action="ppaction://media"/>
            <a:extLst>
              <a:ext uri="{FF2B5EF4-FFF2-40B4-BE49-F238E27FC236}">
                <a16:creationId xmlns:a16="http://schemas.microsoft.com/office/drawing/2014/main" id="{7547AABE-2ABE-4099-9E52-D796C6DBD55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82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vid1">
            <a:hlinkClick r:id="" action="ppaction://media"/>
            <a:extLst>
              <a:ext uri="{FF2B5EF4-FFF2-40B4-BE49-F238E27FC236}">
                <a16:creationId xmlns:a16="http://schemas.microsoft.com/office/drawing/2014/main" id="{FC84D0A7-0004-4248-83F7-2B6C895840F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68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vid2">
            <a:hlinkClick r:id="" action="ppaction://media"/>
            <a:extLst>
              <a:ext uri="{FF2B5EF4-FFF2-40B4-BE49-F238E27FC236}">
                <a16:creationId xmlns:a16="http://schemas.microsoft.com/office/drawing/2014/main" id="{D3FD1E8F-8C99-4B04-8081-4BA2AF53672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829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9563"/>
            <a:ext cx="9144000" cy="238760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3</a:t>
            </a:r>
            <a:r>
              <a:rPr lang="en-PH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rd</a:t>
            </a:r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 Iteration</a:t>
            </a:r>
          </a:p>
        </p:txBody>
      </p:sp>
    </p:spTree>
    <p:extLst>
      <p:ext uri="{BB962C8B-B14F-4D97-AF65-F5344CB8AC3E}">
        <p14:creationId xmlns:p14="http://schemas.microsoft.com/office/powerpoint/2010/main" val="5935250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7659"/>
            <a:ext cx="6069496" cy="1581080"/>
          </a:xfrm>
        </p:spPr>
        <p:txBody>
          <a:bodyPr>
            <a:normAutofit/>
          </a:bodyPr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Changes made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147AA6B-A0C0-4E21-91FE-F6988743F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1322" y="2488855"/>
            <a:ext cx="9144000" cy="2023509"/>
          </a:xfrm>
        </p:spPr>
        <p:txBody>
          <a:bodyPr>
            <a:normAutofit lnSpcReduction="10000"/>
          </a:bodyPr>
          <a:lstStyle/>
          <a:p>
            <a:pPr lvl="0" algn="l"/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Coffee Vending Machine</a:t>
            </a:r>
          </a:p>
          <a:p>
            <a:pPr lvl="0" algn="just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 coin slot &amp; bill slot was added along with having a “change” section for giving proper change when buying a cup of warm drink. This also applies with using newer coins and different denominations of bills. The QR and E-Wallet is also accepted as a different payment scheme for the user.</a:t>
            </a:r>
            <a:endParaRPr lang="en-P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PH" b="1" dirty="0"/>
          </a:p>
        </p:txBody>
      </p:sp>
    </p:spTree>
    <p:extLst>
      <p:ext uri="{BB962C8B-B14F-4D97-AF65-F5344CB8AC3E}">
        <p14:creationId xmlns:p14="http://schemas.microsoft.com/office/powerpoint/2010/main" val="1836548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title="3">
            <a:hlinkClick r:id="" action="ppaction://media"/>
            <a:extLst>
              <a:ext uri="{FF2B5EF4-FFF2-40B4-BE49-F238E27FC236}">
                <a16:creationId xmlns:a16="http://schemas.microsoft.com/office/drawing/2014/main" id="{6F86C842-AABE-4FC6-94C6-635F5DEF479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5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title="4">
            <a:hlinkClick r:id="" action="ppaction://media"/>
            <a:extLst>
              <a:ext uri="{FF2B5EF4-FFF2-40B4-BE49-F238E27FC236}">
                <a16:creationId xmlns:a16="http://schemas.microsoft.com/office/drawing/2014/main" id="{E041064D-6E2A-41FD-8C02-710804C85ED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8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nline Media 7" title="vid3">
            <a:hlinkClick r:id="" action="ppaction://media"/>
            <a:extLst>
              <a:ext uri="{FF2B5EF4-FFF2-40B4-BE49-F238E27FC236}">
                <a16:creationId xmlns:a16="http://schemas.microsoft.com/office/drawing/2014/main" id="{0FD74C0C-57CC-42E0-9155-C2053C5248A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00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4EAB3F-18D4-4F1D-8AF0-65D37504AB6D}"/>
              </a:ext>
            </a:extLst>
          </p:cNvPr>
          <p:cNvSpPr/>
          <p:nvPr/>
        </p:nvSpPr>
        <p:spPr>
          <a:xfrm>
            <a:off x="230124" y="228600"/>
            <a:ext cx="11731752" cy="6400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E70B35-69F5-429E-A52D-08D826995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"/>
            <a:ext cx="12192000" cy="167675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ACDD29-6E0A-44D1-8D4C-3BD0678C3CAF}"/>
              </a:ext>
            </a:extLst>
          </p:cNvPr>
          <p:cNvSpPr txBox="1"/>
          <p:nvPr/>
        </p:nvSpPr>
        <p:spPr>
          <a:xfrm>
            <a:off x="230124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2</a:t>
            </a:r>
            <a:r>
              <a:rPr lang="en-US" sz="2800" b="1" baseline="300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nd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 Iteration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New and Improved Coin Slot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BA8A1DA-A6BE-4A1B-B903-9770C40538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452BDE-5573-427E-B0E2-578B860A1287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871828-6191-453A-BE82-F7CC687D0554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47AF10-BEC1-4074-9FBE-9567A674AA3D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66D7579-CD7F-4CE2-B98C-9342FB1574DE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4463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2F0223-DDF0-44F7-8D2F-CE1D07AE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167675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A33DDA-8D9F-4823-8B46-CA79F42D6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234127" y="0"/>
            <a:ext cx="10464251" cy="1439142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B0C0F3D-6ACC-4D7B-80E1-7DD054F05B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A83215C-CB09-4DC7-ABFB-03ACAFB0CF88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F41E43-E602-41A0-A217-A9B8F9D7386E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9FFC54-3C1C-4DA6-BCA7-B094993E946E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E4992C-9FC4-4EDF-B570-A96567E785D0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382914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9FBF9B-EC79-43B7-A6A8-BBD2411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0"/>
            <a:ext cx="12192020" cy="1676761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CF98649-3F13-42C9-81D3-1FE4D5F0D61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BF9D55-A636-4412-ACFB-A7958958324D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6BB5DB-B213-4D89-BA41-19F26C882597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6AF642-227B-44B6-8432-C6EF79867C51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497049-2274-4D5E-9FB7-67A1D9D85F16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22084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9FBF9B-EC79-43B7-A6A8-BBD2411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76200"/>
            <a:ext cx="12192000" cy="167675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1D93CB-CEE8-4F77-B55B-98982D76E891}"/>
              </a:ext>
            </a:extLst>
          </p:cNvPr>
          <p:cNvSpPr txBox="1"/>
          <p:nvPr/>
        </p:nvSpPr>
        <p:spPr>
          <a:xfrm>
            <a:off x="230124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3</a:t>
            </a:r>
            <a:r>
              <a:rPr lang="en-US" sz="2800" b="1" baseline="300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rd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 Iteration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Coin &amp; Bill Slot w/other more features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A58CAF-20EE-4F1B-97ED-995E77F53A8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633884-595E-4C58-B6AF-EAAD84FE96AD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3C5F5DA-2633-47C1-8C0D-3D097023EC4E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42D206-2F41-483F-B225-D7716EB880EF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9A50655-ED0A-4DCC-BC6D-F7C297950178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714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D08313-C649-4187-B4F9-6E67183C9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5560" y="31807"/>
            <a:ext cx="4940313" cy="67943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5ACF7A-A0D3-4916-B947-0896767B9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21859"/>
            <a:ext cx="4814853" cy="66218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EACE1-45E5-4400-9084-7DCDA2A54B06}"/>
              </a:ext>
            </a:extLst>
          </p:cNvPr>
          <p:cNvSpPr txBox="1"/>
          <p:nvPr/>
        </p:nvSpPr>
        <p:spPr>
          <a:xfrm>
            <a:off x="-5865878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Lack of Accessible Coffee Vending Machines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160D028-F4A2-4160-864C-8B930219842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431BFBD-0E65-490E-9EBA-199F8E46346E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6727E8-73BE-407F-BF3A-4EB2EFB796C5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61994B4-A69A-4261-B7AB-C95AF987A054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AEF4FD-3D77-44D1-A643-6C0ECE659725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91769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7654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Identified Needs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180332"/>
            <a:ext cx="12192000" cy="4058232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APC Community, most especially students, now need to have a better way to access caffeinated drinks.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 quick way for payment process.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 wider variety of options for drinks.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better features for the current one can improve on efficiency.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an alternative way for payment process.</a:t>
            </a:r>
          </a:p>
        </p:txBody>
      </p:sp>
    </p:spTree>
    <p:extLst>
      <p:ext uri="{BB962C8B-B14F-4D97-AF65-F5344CB8AC3E}">
        <p14:creationId xmlns:p14="http://schemas.microsoft.com/office/powerpoint/2010/main" val="327436137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Raleway Light" panose="020B0604020202020204" charset="0"/>
              </a:rPr>
              <a:t>Students, and the APC Community as a whole, need more choices of drinks instead of having just coffee for the offered drinks.</a:t>
            </a:r>
            <a:endParaRPr lang="en-PH" sz="2800" dirty="0">
              <a:latin typeface="Raleway Light" panose="020B060402020202020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Raleway Light" panose="020B0604020202020204" charset="0"/>
              </a:rPr>
              <a:t>Not all people of the APC Community would drink coffee or caffeinated drinks, some would just need a warm drink which can be non-caffeinated.</a:t>
            </a:r>
            <a:endParaRPr lang="en-PH" sz="2800" dirty="0">
              <a:latin typeface="Raleway Light" panose="020B060402020202020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2800" dirty="0">
              <a:solidFill>
                <a:schemeClr val="tx1">
                  <a:lumMod val="75000"/>
                  <a:lumOff val="25000"/>
                </a:schemeClr>
              </a:solidFill>
              <a:latin typeface="Raleway Light" panose="020B04030301010600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FEW OPTIONS</a:t>
            </a:r>
          </a:p>
        </p:txBody>
      </p:sp>
    </p:spTree>
    <p:extLst>
      <p:ext uri="{BB962C8B-B14F-4D97-AF65-F5344CB8AC3E}">
        <p14:creationId xmlns:p14="http://schemas.microsoft.com/office/powerpoint/2010/main" val="250548788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347</Words>
  <Application>Microsoft Office PowerPoint</Application>
  <PresentationFormat>Widescreen</PresentationFormat>
  <Paragraphs>34</Paragraphs>
  <Slides>29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Product Sans</vt:lpstr>
      <vt:lpstr>Arial</vt:lpstr>
      <vt:lpstr>Calibri</vt:lpstr>
      <vt:lpstr>Raleway Light</vt:lpstr>
      <vt:lpstr>Calibri Light</vt:lpstr>
      <vt:lpstr>Segoe UI Light</vt:lpstr>
      <vt:lpstr>Segoe UI Semibold</vt:lpstr>
      <vt:lpstr>Office Theme</vt:lpstr>
      <vt:lpstr>Coffee Vending Machines in School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Identified Needs</vt:lpstr>
      <vt:lpstr>Points of View</vt:lpstr>
      <vt:lpstr>Points of View</vt:lpstr>
      <vt:lpstr>Points of 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2nd Iteration</vt:lpstr>
      <vt:lpstr>Changes made</vt:lpstr>
      <vt:lpstr>PowerPoint Presentation</vt:lpstr>
      <vt:lpstr>PowerPoint Presentation</vt:lpstr>
      <vt:lpstr>PowerPoint Presentation</vt:lpstr>
      <vt:lpstr>PowerPoint Presentation</vt:lpstr>
      <vt:lpstr>3rd Iteration</vt:lpstr>
      <vt:lpstr>Changes made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 of being in a computer laboratory</dc:title>
  <dc:creator>Reign Mina</dc:creator>
  <cp:lastModifiedBy>Rainer Maalik Mercado</cp:lastModifiedBy>
  <cp:revision>36</cp:revision>
  <dcterms:created xsi:type="dcterms:W3CDTF">2019-07-11T23:40:59Z</dcterms:created>
  <dcterms:modified xsi:type="dcterms:W3CDTF">2019-09-16T19:39:29Z</dcterms:modified>
</cp:coreProperties>
</file>